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6" r:id="rId17"/>
    <p:sldId id="267" r:id="rId18"/>
    <p:sldId id="268" r:id="rId19"/>
    <p:sldId id="281" r:id="rId20"/>
    <p:sldId id="282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C74"/>
    <a:srgbClr val="02A9EA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71" d="100"/>
          <a:sy n="71" d="100"/>
        </p:scale>
        <p:origin x="221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or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121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10</cp:revision>
  <dcterms:created xsi:type="dcterms:W3CDTF">2021-08-11T21:23:04Z</dcterms:created>
  <dcterms:modified xsi:type="dcterms:W3CDTF">2021-09-23T09:14:23Z</dcterms:modified>
</cp:coreProperties>
</file>